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>
        <p:scale>
          <a:sx n="50" d="100"/>
          <a:sy n="50" d="100"/>
        </p:scale>
        <p:origin x="-111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74BA02-8FB4-41B6-B86D-55B7D95646BE}" type="datetimeFigureOut">
              <a:rPr lang="en-US" smtClean="0"/>
              <a:pPr/>
              <a:t>3/19/2010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7091BAF-2ED8-4773-85E3-F12EC4E6A9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Plessy vs. Ferguson Case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1892 June 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“sit-in”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114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Homer Adolph Plessy had only one African American ancestor. </a:t>
            </a:r>
          </a:p>
          <a:p>
            <a:r>
              <a:rPr lang="en-US" dirty="0" smtClean="0"/>
              <a:t>Plessy bought a train ticket and sat in the white section</a:t>
            </a:r>
          </a:p>
          <a:p>
            <a:r>
              <a:rPr lang="en-US" dirty="0" smtClean="0"/>
              <a:t>Plessy told the conductor, JJ Dowling that he is a colored man. </a:t>
            </a:r>
          </a:p>
          <a:p>
            <a:r>
              <a:rPr lang="en-US" dirty="0" smtClean="0"/>
              <a:t>JJ Dowling asked him to go sit in the colored section, but Plessy refused.</a:t>
            </a:r>
            <a:endParaRPr lang="en-US" dirty="0"/>
          </a:p>
        </p:txBody>
      </p:sp>
      <p:pic>
        <p:nvPicPr>
          <p:cNvPr id="5122" name="Picture 2" descr="http://www.dself.dsl.pipex.com/MUSEUM/LOCOLOCO/chimney/chsco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24200"/>
            <a:ext cx="43434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Court Case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1"/>
            <a:ext cx="4953000" cy="4572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Plessys</a:t>
            </a:r>
            <a:r>
              <a:rPr lang="en-US" dirty="0" smtClean="0"/>
              <a:t> case was carried al the way to the supreme court </a:t>
            </a:r>
          </a:p>
          <a:p>
            <a:r>
              <a:rPr lang="en-US" dirty="0" smtClean="0"/>
              <a:t>Plessy was charged for “ remaining in a compartment of a coach by he didn’t not belong to. A compartment coach assigned to passengers of the white race”</a:t>
            </a:r>
            <a:endParaRPr lang="en-US" dirty="0"/>
          </a:p>
        </p:txBody>
      </p:sp>
      <p:pic>
        <p:nvPicPr>
          <p:cNvPr id="4100" name="Picture 4" descr="http://www.mass.gov/legis/bills/senate/st00/ga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895600"/>
            <a:ext cx="3352800" cy="3602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l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Tourgee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48200" cy="47243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Albion W. Tourgee was one of </a:t>
            </a:r>
            <a:r>
              <a:rPr lang="en-US" dirty="0" err="1" smtClean="0"/>
              <a:t>Plessy’s</a:t>
            </a:r>
            <a:r>
              <a:rPr lang="en-US" dirty="0" smtClean="0"/>
              <a:t> lawyers </a:t>
            </a:r>
          </a:p>
          <a:p>
            <a:r>
              <a:rPr lang="en-US" dirty="0" smtClean="0"/>
              <a:t>Tourgee argued that Plessy was denied his equal protection rights under the Fourteenth and thirteenth amendment. </a:t>
            </a:r>
          </a:p>
          <a:p>
            <a:r>
              <a:rPr lang="en-US" dirty="0" smtClean="0"/>
              <a:t>8 out of 9 justices were unconvinced by </a:t>
            </a:r>
            <a:r>
              <a:rPr lang="en-US" dirty="0" err="1" smtClean="0"/>
              <a:t>Tourgee’s</a:t>
            </a:r>
            <a:r>
              <a:rPr lang="en-US" dirty="0" smtClean="0"/>
              <a:t> arguments </a:t>
            </a:r>
          </a:p>
          <a:p>
            <a:r>
              <a:rPr lang="en-US" dirty="0" smtClean="0"/>
              <a:t>The court said neither the 14</a:t>
            </a:r>
            <a:r>
              <a:rPr lang="en-US" baseline="30000" dirty="0" smtClean="0"/>
              <a:t>th</a:t>
            </a:r>
            <a:r>
              <a:rPr lang="en-US" dirty="0" smtClean="0"/>
              <a:t> and 13</a:t>
            </a:r>
            <a:r>
              <a:rPr lang="en-US" baseline="30000" dirty="0" smtClean="0"/>
              <a:t>th</a:t>
            </a:r>
            <a:r>
              <a:rPr lang="en-US" dirty="0" smtClean="0"/>
              <a:t> amendment applied to this case </a:t>
            </a:r>
            <a:endParaRPr lang="en-US" dirty="0"/>
          </a:p>
        </p:txBody>
      </p:sp>
      <p:pic>
        <p:nvPicPr>
          <p:cNvPr id="3074" name="Picture 2" descr="http://upload.wikimedia.org/wikipedia/commons/7/74/Albion_W._Tourg%C3%A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425" y="1905000"/>
            <a:ext cx="3838575" cy="3848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Marshall Harlan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24200" cy="464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Change the way the court saw things, he said the supreme court was “color blind”</a:t>
            </a:r>
          </a:p>
          <a:p>
            <a:r>
              <a:rPr lang="en-US" dirty="0" smtClean="0"/>
              <a:t>John Marshal Harlan said that while the law says black and whites are equal, every one knows that </a:t>
            </a:r>
            <a:r>
              <a:rPr lang="en-US" dirty="0" smtClean="0"/>
              <a:t>colored man aren't equal to whites.</a:t>
            </a:r>
            <a:endParaRPr lang="en-US" dirty="0"/>
          </a:p>
        </p:txBody>
      </p:sp>
      <p:pic>
        <p:nvPicPr>
          <p:cNvPr id="2050" name="Picture 2" descr="http://upload.wikimedia.org/wikipedia/commons/8/86/John_Marshall_Harlan_(1833-19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143000"/>
            <a:ext cx="3810000" cy="5271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Decision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416552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The court concluded that Plessy would serve 50 years, for racial segregation.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://criminalbrief.com/wp-content/uploads/2009/07/PrisonBars/jail_b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048000"/>
            <a:ext cx="5128317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</TotalTime>
  <Words>220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Plessy vs. Ferguson Case</vt:lpstr>
      <vt:lpstr>The first “sit-in”</vt:lpstr>
      <vt:lpstr>Court Case </vt:lpstr>
      <vt:lpstr>Tourgee </vt:lpstr>
      <vt:lpstr>John Marshall Harlan </vt:lpstr>
      <vt:lpstr>The Decision 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Plessy vs. Ferguson Case</dc:title>
  <dc:creator>bstoebe02</dc:creator>
  <cp:lastModifiedBy>bstoebe02</cp:lastModifiedBy>
  <cp:revision>11</cp:revision>
  <dcterms:created xsi:type="dcterms:W3CDTF">2010-03-15T13:08:57Z</dcterms:created>
  <dcterms:modified xsi:type="dcterms:W3CDTF">2010-03-19T13:34:42Z</dcterms:modified>
</cp:coreProperties>
</file>